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4" autoAdjust="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1555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41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0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50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432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52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85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6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572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93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91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91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41371-F77B-4549-B469-EB6B01EEBDA0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2335A-D04C-044C-B25E-C0C3C01E6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17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4"/>
          <p:cNvSpPr txBox="1">
            <a:spLocks noChangeArrowheads="1"/>
          </p:cNvSpPr>
          <p:nvPr/>
        </p:nvSpPr>
        <p:spPr bwMode="auto">
          <a:xfrm>
            <a:off x="792172" y="203181"/>
            <a:ext cx="7416824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0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the 73rd General Meeting of </a:t>
            </a:r>
          </a:p>
          <a:p>
            <a:pPr algn="ctr" eaLnBrk="1" hangingPunct="1">
              <a:defRPr/>
            </a:pPr>
            <a:r>
              <a:rPr lang="en-US" altLang="ja-JP" sz="20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the Japanese Society of Gastroenterological Surgery</a:t>
            </a:r>
          </a:p>
          <a:p>
            <a:pPr algn="ctr" eaLnBrk="1" hangingPunct="1">
              <a:defRPr/>
            </a:pPr>
            <a:r>
              <a:rPr lang="en-US" altLang="ja-JP" sz="28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COI	Disclosure</a:t>
            </a:r>
          </a:p>
        </p:txBody>
      </p:sp>
      <p:sp>
        <p:nvSpPr>
          <p:cNvPr id="5" name="テキスト ボックス 5"/>
          <p:cNvSpPr txBox="1">
            <a:spLocks noChangeArrowheads="1"/>
          </p:cNvSpPr>
          <p:nvPr/>
        </p:nvSpPr>
        <p:spPr bwMode="auto">
          <a:xfrm>
            <a:off x="2051729" y="1213152"/>
            <a:ext cx="4968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dirty="0">
                <a:latin typeface="+mn-lt"/>
                <a:ea typeface="ＭＳ ゴシック" pitchFamily="49" charset="-128"/>
                <a:cs typeface="Arial" pitchFamily="34" charset="0"/>
              </a:rPr>
              <a:t>Name of</a:t>
            </a:r>
            <a:r>
              <a:rPr lang="ja-JP" altLang="en-US" dirty="0">
                <a:latin typeface="+mn-lt"/>
                <a:ea typeface="ＭＳ ゴシック" pitchFamily="49" charset="-128"/>
                <a:cs typeface="Arial" pitchFamily="34" charset="0"/>
              </a:rPr>
              <a:t> </a:t>
            </a:r>
            <a:r>
              <a:rPr lang="en-US" altLang="ja-JP" dirty="0">
                <a:latin typeface="+mn-lt"/>
                <a:ea typeface="ＭＳ ゴシック" pitchFamily="49" charset="-128"/>
                <a:cs typeface="Arial" pitchFamily="34" charset="0"/>
              </a:rPr>
              <a:t>Speaker </a:t>
            </a:r>
            <a:endParaRPr lang="ja-JP" altLang="en-US" dirty="0">
              <a:latin typeface="+mn-lt"/>
              <a:ea typeface="ＭＳ ゴシック" pitchFamily="49" charset="-128"/>
              <a:cs typeface="Arial" pitchFamily="34" charset="0"/>
            </a:endParaRPr>
          </a:p>
        </p:txBody>
      </p:sp>
      <p:sp>
        <p:nvSpPr>
          <p:cNvPr id="6" name="テキスト ボックス 8"/>
          <p:cNvSpPr txBox="1">
            <a:spLocks noChangeArrowheads="1"/>
          </p:cNvSpPr>
          <p:nvPr/>
        </p:nvSpPr>
        <p:spPr bwMode="auto">
          <a:xfrm>
            <a:off x="534188" y="1528990"/>
            <a:ext cx="8275478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500"/>
              </a:lnSpc>
              <a:defRPr/>
            </a:pPr>
            <a:r>
              <a:rPr kumimoji="0" lang="en-US" altLang="ja-JP" sz="1600" dirty="0">
                <a:latin typeface="+mn-lt"/>
              </a:rPr>
              <a:t>In connection with the presentation, I disclose COI with the following companies/organizations.</a:t>
            </a:r>
            <a:endParaRPr lang="ja-JP" altLang="en-US" sz="1600" dirty="0">
              <a:latin typeface="+mn-lt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716797"/>
              </p:ext>
            </p:extLst>
          </p:nvPr>
        </p:nvGraphicFramePr>
        <p:xfrm>
          <a:off x="323528" y="1938536"/>
          <a:ext cx="8496944" cy="469392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9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Category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No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Yes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If yes, give names of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speakers  and entities.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1. Employment/Leadership position/Advisory role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2. Stock ownership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3. Patent royalties/licensing fees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4. Honoraria (e.g. lecture fees)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5. Fees for promotional materials (e.g. manuscript fee)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6. Research funding</a:t>
                      </a: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0" dirty="0">
                          <a:effectLst/>
                        </a:rPr>
                        <a:t>7. Scholarship donations/Grants</a:t>
                      </a: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0285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0" dirty="0">
                          <a:effectLst/>
                        </a:rPr>
                        <a:t>8. Accepted</a:t>
                      </a:r>
                      <a:r>
                        <a:rPr lang="en-US" altLang="ja-JP" sz="1400" kern="0" baseline="0" dirty="0">
                          <a:effectLst/>
                        </a:rPr>
                        <a:t> r</a:t>
                      </a:r>
                      <a:r>
                        <a:rPr lang="en-US" altLang="ja-JP" sz="1400" kern="0" dirty="0">
                          <a:effectLst/>
                        </a:rPr>
                        <a:t>esearch staff</a:t>
                      </a: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954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0" dirty="0">
                          <a:effectLst/>
                        </a:rPr>
                        <a:t>9. Endowed Chair</a:t>
                      </a: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1400" kern="0" dirty="0">
                          <a:effectLst/>
                        </a:rPr>
                        <a:t>10. Compensations for unconnected</a:t>
                      </a:r>
                      <a:r>
                        <a:rPr lang="en-US" altLang="ja-JP" sz="1400" kern="0" baseline="0" dirty="0">
                          <a:effectLst/>
                        </a:rPr>
                        <a:t> with research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1400" kern="0" baseline="0" dirty="0">
                          <a:effectLst/>
                        </a:rPr>
                        <a:t>       (e.g. for trips, gifts) </a:t>
                      </a:r>
                      <a:r>
                        <a:rPr lang="en-US" altLang="ja-JP" sz="1400" kern="0" dirty="0">
                          <a:effectLst/>
                        </a:rPr>
                        <a:t> </a:t>
                      </a:r>
                      <a:endParaRPr lang="ja-JP" alt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Times" panose="02020603050405020304" pitchFamily="18" charset="0"/>
                        <a:ea typeface="平成明朝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379770"/>
                  </a:ext>
                </a:extLst>
              </a:tr>
            </a:tbl>
          </a:graphicData>
        </a:graphic>
      </p:graphicFrame>
      <p:pic>
        <p:nvPicPr>
          <p:cNvPr id="9" name="Picture 45" descr="C:\Users\Potemkin\Desktop\kuwabara\kuwabara\画像\学会ロゴ画像\【JSGS】ロゴデータ（カラーCMYK）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43" y="260394"/>
            <a:ext cx="720080" cy="79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直線コネクタ 9"/>
          <p:cNvCxnSpPr/>
          <p:nvPr/>
        </p:nvCxnSpPr>
        <p:spPr>
          <a:xfrm>
            <a:off x="323528" y="1596956"/>
            <a:ext cx="84969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2AB45065-AE42-47C8-A1FC-F7FEBDE93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704" y="278201"/>
            <a:ext cx="76195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2248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126</Words>
  <Application>Microsoft Office PowerPoint</Application>
  <PresentationFormat>画面に合わせる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ＭＳ Ｐゴシック</vt:lpstr>
      <vt:lpstr>MS UI Gothic</vt:lpstr>
      <vt:lpstr>ＭＳ ゴシック</vt:lpstr>
      <vt:lpstr>平成明朝</vt:lpstr>
      <vt:lpstr>Arial</vt:lpstr>
      <vt:lpstr>Calibri</vt:lpstr>
      <vt:lpstr>Times</vt:lpstr>
      <vt:lpstr>Times New Roman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JSGS</dc:creator>
  <cp:lastModifiedBy>dai dai</cp:lastModifiedBy>
  <cp:revision>22</cp:revision>
  <cp:lastPrinted>2015-03-13T04:05:56Z</cp:lastPrinted>
  <dcterms:created xsi:type="dcterms:W3CDTF">2014-10-29T07:30:55Z</dcterms:created>
  <dcterms:modified xsi:type="dcterms:W3CDTF">2018-04-16T05:44:07Z</dcterms:modified>
</cp:coreProperties>
</file>